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90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4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75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3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3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2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5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CD46-28C2-4B9B-994A-80EBBA24C5EE}" type="datetimeFigureOut">
              <a:rPr kumimoji="1" lang="ja-JP" altLang="en-US" smtClean="0"/>
              <a:pPr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55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3164" y="6280961"/>
            <a:ext cx="10273541" cy="1091768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endParaRPr lang="en-US" altLang="ja-JP" sz="11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100" b="1" i="1" dirty="0" smtClean="0">
                <a:solidFill>
                  <a:srgbClr val="FF6600"/>
                </a:solidFill>
              </a:rPr>
              <a:t>街の不動産屋さん</a:t>
            </a:r>
            <a:endParaRPr lang="en-US" altLang="ja-JP" sz="1100" i="1" dirty="0" smtClean="0">
              <a:solidFill>
                <a:srgbClr val="FF6600"/>
              </a:solidFill>
            </a:endParaRPr>
          </a:p>
          <a:p>
            <a:pPr algn="l"/>
            <a:r>
              <a:rPr lang="ja-JP" altLang="en-US" sz="2300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株式会社　不動産パートナーズ</a:t>
            </a:r>
            <a:endParaRPr lang="en-US" altLang="ja-JP" sz="1300" u="sng" dirty="0" smtClean="0">
              <a:solidFill>
                <a:srgbClr val="FF66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l"/>
            <a:r>
              <a:rPr lang="ja-JP" altLang="en-US" sz="1300" dirty="0" smtClean="0">
                <a:solidFill>
                  <a:schemeClr val="tx1"/>
                </a:solidFill>
              </a:rPr>
              <a:t>青森県知事免許</a:t>
            </a:r>
            <a:r>
              <a:rPr lang="en-US" altLang="ja-JP" sz="1300" dirty="0" smtClean="0">
                <a:solidFill>
                  <a:schemeClr val="tx1"/>
                </a:solidFill>
              </a:rPr>
              <a:t>(2) 3424</a:t>
            </a:r>
            <a:r>
              <a:rPr lang="ja-JP" altLang="en-US" sz="1300" dirty="0" smtClean="0">
                <a:solidFill>
                  <a:schemeClr val="tx1"/>
                </a:solidFill>
              </a:rPr>
              <a:t>号　青森県宅地建物取引業協会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l"/>
            <a:endParaRPr lang="ja-JP" altLang="en-US" sz="13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5196" y="6352399"/>
            <a:ext cx="364538" cy="9629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eaVert" wrap="none" lIns="104306" tIns="52153" rIns="104306" bIns="52153" rtlCol="0">
            <a:spAutoFit/>
          </a:bodyPr>
          <a:lstStyle/>
          <a:p>
            <a:pPr algn="ctr"/>
            <a:r>
              <a:rPr lang="ja-JP" altLang="en-US" sz="1000" dirty="0" smtClean="0"/>
              <a:t>お問い合わせは</a:t>
            </a:r>
            <a:endParaRPr lang="ja-JP" altLang="en-US" sz="1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63157" y="6458597"/>
            <a:ext cx="3592340" cy="9055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b="1" dirty="0" smtClean="0"/>
              <a:t>〒</a:t>
            </a:r>
            <a:r>
              <a:rPr lang="en-US" altLang="ja-JP" sz="1200" b="1" dirty="0" smtClean="0"/>
              <a:t>033-0033</a:t>
            </a:r>
            <a:r>
              <a:rPr lang="ja-JP" altLang="en-US" sz="1200" b="1" dirty="0" smtClean="0"/>
              <a:t>　青森県三沢市美野原</a:t>
            </a:r>
            <a:r>
              <a:rPr lang="en-US" altLang="ja-JP" sz="1200" b="1" dirty="0" smtClean="0"/>
              <a:t>1</a:t>
            </a:r>
            <a:r>
              <a:rPr lang="ja-JP" altLang="en-US" sz="1200" b="1" dirty="0" smtClean="0"/>
              <a:t>丁目</a:t>
            </a:r>
            <a:r>
              <a:rPr lang="en-US" altLang="ja-JP" sz="1200" b="1" dirty="0" smtClean="0"/>
              <a:t>12-10</a:t>
            </a:r>
          </a:p>
          <a:p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℡　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0176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－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51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－６０８３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1600" dirty="0" smtClean="0"/>
              <a:t>Fax</a:t>
            </a:r>
            <a:r>
              <a:rPr lang="ja-JP" altLang="en-US" sz="1600" dirty="0" smtClean="0"/>
              <a:t>　　</a:t>
            </a:r>
            <a:r>
              <a:rPr lang="en-US" altLang="ja-JP" sz="1600" dirty="0" smtClean="0"/>
              <a:t>0176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51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6085</a:t>
            </a:r>
            <a:r>
              <a:rPr lang="ja-JP" altLang="en-US" sz="1400" dirty="0" smtClean="0"/>
              <a:t>　　</a:t>
            </a:r>
            <a:endParaRPr lang="ja-JP" altLang="en-US" sz="14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286" y="6383460"/>
            <a:ext cx="1253143" cy="88609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501221" y="393792"/>
            <a:ext cx="3128412" cy="813211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4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売地</a:t>
            </a:r>
            <a:endParaRPr lang="ja-JP" alt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36648" y="1181429"/>
            <a:ext cx="1557172" cy="428490"/>
          </a:xfrm>
          <a:prstGeom prst="rect">
            <a:avLst/>
          </a:prstGeom>
          <a:noFill/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ja-JP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三沢市新町</a:t>
            </a:r>
            <a:endParaRPr lang="ja-JP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683395" y="1605265"/>
            <a:ext cx="1327852" cy="351546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現地案内図</a:t>
            </a:r>
            <a:endParaRPr lang="ja-JP" alt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タイトル 23"/>
          <p:cNvSpPr>
            <a:spLocks noGrp="1"/>
          </p:cNvSpPr>
          <p:nvPr>
            <p:ph type="ctrTitle"/>
          </p:nvPr>
        </p:nvSpPr>
        <p:spPr>
          <a:xfrm>
            <a:off x="835391" y="5198378"/>
            <a:ext cx="1547349" cy="428490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2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　</a:t>
            </a:r>
            <a:endParaRPr lang="ja-JP" altLang="en-US" sz="2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6040" y="280170"/>
            <a:ext cx="10108677" cy="13056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3700" dirty="0" smtClean="0"/>
              <a:t>　　　　　　　　　　　</a:t>
            </a:r>
            <a:r>
              <a:rPr lang="ja-JP" altLang="en-US" sz="3700" dirty="0"/>
              <a:t>　</a:t>
            </a:r>
            <a:r>
              <a:rPr lang="ja-JP" altLang="en-US" sz="3700" dirty="0" smtClean="0"/>
              <a:t>　八戸中央高校まで徒歩２分</a:t>
            </a:r>
            <a:endParaRPr lang="en-US" altLang="ja-JP" sz="3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訏ああ</a:t>
            </a:r>
            <a:r>
              <a:rPr lang="ja-JP" altLang="en-US" sz="37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　　　あ　　　　　</a:t>
            </a:r>
            <a:r>
              <a:rPr lang="ja-JP" altLang="en-US" sz="30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3000" dirty="0" smtClean="0">
                <a:latin typeface="HGP創英角ﾎﾟｯﾌﾟ体" pitchFamily="50" charset="-128"/>
                <a:ea typeface="HGP創英角ﾎﾟｯﾌﾟ体" pitchFamily="50" charset="-128"/>
              </a:rPr>
              <a:t>　　　　　　　　</a:t>
            </a:r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ja-JP" altLang="en-US" sz="1600" u="sng" dirty="0" smtClean="0">
                <a:latin typeface="HGP創英角ﾎﾟｯﾌﾟ体" pitchFamily="50" charset="-128"/>
                <a:ea typeface="HGP創英角ﾎﾟｯﾌﾟ体" pitchFamily="50" charset="-128"/>
              </a:rPr>
              <a:t>価格</a:t>
            </a:r>
            <a:r>
              <a:rPr lang="en-US" altLang="ja-JP" sz="4100" u="sng" dirty="0" smtClean="0">
                <a:latin typeface="HGP創英角ﾎﾟｯﾌﾟ体" pitchFamily="50" charset="-128"/>
                <a:ea typeface="HGP創英角ﾎﾟｯﾌﾟ体" pitchFamily="50" charset="-128"/>
              </a:rPr>
              <a:t>1,080</a:t>
            </a:r>
            <a:r>
              <a:rPr kumimoji="1"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万円</a:t>
            </a: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1 つの角を切り取った四角形 16"/>
          <p:cNvSpPr/>
          <p:nvPr/>
        </p:nvSpPr>
        <p:spPr>
          <a:xfrm>
            <a:off x="346040" y="280169"/>
            <a:ext cx="3857652" cy="1285884"/>
          </a:xfrm>
          <a:prstGeom prst="snip1Rect">
            <a:avLst/>
          </a:prstGeom>
          <a:solidFill>
            <a:srgbClr val="FF66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0483" y="393792"/>
            <a:ext cx="1587314" cy="81321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4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売地</a:t>
            </a:r>
            <a:endParaRPr lang="ja-JP" altLang="en-US" sz="4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1221" y="1107124"/>
            <a:ext cx="3453525" cy="42849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kumimoji="1"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八戸市</a:t>
            </a:r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諏訪</a:t>
            </a:r>
            <a:r>
              <a:rPr lang="en-US" altLang="ja-JP" u="sng" dirty="0" smtClean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丁目</a:t>
            </a:r>
            <a:r>
              <a:rPr lang="en-US" altLang="ja-JP" u="sng" dirty="0" smtClean="0">
                <a:latin typeface="HGP創英角ﾎﾟｯﾌﾟ体" pitchFamily="50" charset="-128"/>
                <a:ea typeface="HGP創英角ﾎﾟｯﾌﾟ体" pitchFamily="50" charset="-128"/>
              </a:rPr>
              <a:t>9-8</a:t>
            </a:r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lang="en-US" altLang="ja-JP" u="sng" dirty="0" smtClean="0">
                <a:latin typeface="HGP創英角ﾎﾟｯﾌﾟ体" pitchFamily="50" charset="-128"/>
                <a:ea typeface="HGP創英角ﾎﾟｯﾌﾟ体" pitchFamily="50" charset="-128"/>
              </a:rPr>
              <a:t>9-9</a:t>
            </a:r>
            <a:endParaRPr kumimoji="1" lang="ja-JP" altLang="en-US" u="sng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0387" y="5917248"/>
            <a:ext cx="3750080" cy="42849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1000" dirty="0" smtClean="0"/>
              <a:t>※</a:t>
            </a:r>
            <a:r>
              <a:rPr lang="ja-JP" altLang="en-US" sz="1000" dirty="0" smtClean="0"/>
              <a:t>画面と現状が異なる場合は、現状を優先させていただきます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271688" y="2229101"/>
            <a:ext cx="1814834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83395" y="4079268"/>
            <a:ext cx="40370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所在地：八戸市諏訪</a:t>
            </a:r>
            <a:r>
              <a:rPr lang="en-US" altLang="ja-JP" sz="1400" b="1" dirty="0" smtClean="0"/>
              <a:t>1</a:t>
            </a:r>
            <a:r>
              <a:rPr lang="ja-JP" altLang="en-US" sz="1400" b="1" dirty="0" smtClean="0"/>
              <a:t>丁目</a:t>
            </a:r>
            <a:r>
              <a:rPr lang="en-US" altLang="ja-JP" sz="1400" b="1" dirty="0" smtClean="0"/>
              <a:t>9-8</a:t>
            </a:r>
            <a:r>
              <a:rPr lang="ja-JP" altLang="en-US" sz="1400" b="1" dirty="0" smtClean="0"/>
              <a:t>・</a:t>
            </a:r>
            <a:r>
              <a:rPr lang="en-US" altLang="ja-JP" sz="1400" b="1" dirty="0" smtClean="0"/>
              <a:t>9-9</a:t>
            </a:r>
          </a:p>
          <a:p>
            <a:r>
              <a:rPr lang="ja-JP" altLang="en-US" sz="1400" b="1" dirty="0" smtClean="0"/>
              <a:t>地積：</a:t>
            </a:r>
            <a:r>
              <a:rPr lang="ja-JP" altLang="en-US" sz="1400" b="1" dirty="0"/>
              <a:t>２２６．０８</a:t>
            </a:r>
            <a:r>
              <a:rPr lang="ja-JP" altLang="en-US" sz="1400" b="1" dirty="0" smtClean="0"/>
              <a:t>㎡　　</a:t>
            </a:r>
            <a:r>
              <a:rPr lang="ja-JP" altLang="en-US" sz="1400" b="1" dirty="0"/>
              <a:t>６８．３８</a:t>
            </a:r>
            <a:r>
              <a:rPr lang="ja-JP" altLang="en-US" sz="1400" b="1" dirty="0" smtClean="0"/>
              <a:t>坪　坪</a:t>
            </a:r>
            <a:r>
              <a:rPr lang="en-US" altLang="ja-JP" sz="1400" b="1" dirty="0" smtClean="0"/>
              <a:t>1</a:t>
            </a:r>
            <a:r>
              <a:rPr lang="en-US" altLang="ja-JP" sz="1400" b="1" dirty="0"/>
              <a:t>5</a:t>
            </a:r>
            <a:r>
              <a:rPr lang="ja-JP" altLang="en-US" sz="1400" b="1" dirty="0" smtClean="0"/>
              <a:t>万</a:t>
            </a:r>
            <a:r>
              <a:rPr lang="en-US" altLang="ja-JP" sz="1400" b="1" dirty="0"/>
              <a:t>8</a:t>
            </a:r>
            <a:r>
              <a:rPr lang="ja-JP" altLang="en-US" sz="1400" b="1" dirty="0" smtClean="0"/>
              <a:t>千円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用途地域</a:t>
            </a:r>
            <a:r>
              <a:rPr kumimoji="1" lang="ja-JP" altLang="en-US" sz="1400" b="1" dirty="0" smtClean="0"/>
              <a:t>：第一種住居</a:t>
            </a:r>
            <a:r>
              <a:rPr lang="ja-JP" altLang="en-US" sz="1400" b="1" dirty="0" smtClean="0"/>
              <a:t>地域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都市計画：</a:t>
            </a:r>
            <a:r>
              <a:rPr lang="ja-JP" altLang="en-US" sz="1400" b="1" dirty="0"/>
              <a:t>市街化</a:t>
            </a:r>
            <a:r>
              <a:rPr lang="ja-JP" altLang="en-US" sz="1400" b="1" dirty="0" smtClean="0"/>
              <a:t>区域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建</a:t>
            </a:r>
            <a:r>
              <a:rPr kumimoji="1" lang="ja-JP" altLang="en-US" sz="1400" b="1" dirty="0" err="1" smtClean="0"/>
              <a:t>ぺ</a:t>
            </a:r>
            <a:r>
              <a:rPr lang="ja-JP" altLang="en-US" sz="1400" b="1" dirty="0" err="1" smtClean="0"/>
              <a:t>い</a:t>
            </a:r>
            <a:r>
              <a:rPr lang="ja-JP" altLang="en-US" sz="1400" b="1" dirty="0" smtClean="0"/>
              <a:t>率：６０％　・　容積率：２００％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道路：</a:t>
            </a:r>
            <a:r>
              <a:rPr lang="ja-JP" altLang="en-US" sz="1400" b="1" dirty="0" smtClean="0"/>
              <a:t>公道</a:t>
            </a:r>
            <a:r>
              <a:rPr lang="ja-JP" altLang="en-US" sz="1400" b="1" dirty="0"/>
              <a:t>６</a:t>
            </a:r>
            <a:r>
              <a:rPr kumimoji="1" lang="ja-JP" altLang="en-US" sz="1400" b="1" dirty="0" smtClean="0"/>
              <a:t>ｍ・間口</a:t>
            </a:r>
            <a:r>
              <a:rPr lang="ja-JP" altLang="en-US" sz="1400" b="1" dirty="0" smtClean="0"/>
              <a:t>約</a:t>
            </a:r>
            <a:r>
              <a:rPr lang="en-US" altLang="ja-JP" sz="1400" b="1" dirty="0" smtClean="0"/>
              <a:t>11</a:t>
            </a:r>
            <a:r>
              <a:rPr kumimoji="1" lang="ja-JP" altLang="en-US" sz="1400" b="1" dirty="0" smtClean="0"/>
              <a:t>ｍ・奥行約</a:t>
            </a:r>
            <a:r>
              <a:rPr lang="en-US" altLang="ja-JP" sz="1400" b="1" dirty="0" smtClean="0"/>
              <a:t>1</a:t>
            </a:r>
            <a:r>
              <a:rPr lang="en-US" altLang="ja-JP" sz="1400" b="1" dirty="0"/>
              <a:t>9</a:t>
            </a:r>
            <a:r>
              <a:rPr lang="en-US" altLang="ja-JP" sz="1400" b="1" dirty="0" smtClean="0"/>
              <a:t>m</a:t>
            </a:r>
            <a:endParaRPr lang="en-US" altLang="ja-JP" sz="1400" b="1" dirty="0"/>
          </a:p>
          <a:p>
            <a:r>
              <a:rPr lang="ja-JP" altLang="en-US" sz="1400" b="1" dirty="0" smtClean="0"/>
              <a:t>設備：水道取出有　（</a:t>
            </a:r>
            <a:r>
              <a:rPr lang="ja-JP" altLang="en-US" sz="1400" b="1" dirty="0" smtClean="0"/>
              <a:t>メーター</a:t>
            </a:r>
            <a:r>
              <a:rPr lang="en-US" altLang="ja-JP" sz="1400" b="1" dirty="0" smtClean="0"/>
              <a:t>2</a:t>
            </a:r>
            <a:r>
              <a:rPr lang="en-US" altLang="ja-JP" sz="1400" b="1" dirty="0"/>
              <a:t>0</a:t>
            </a:r>
            <a:r>
              <a:rPr lang="en-US" altLang="ja-JP" sz="1400" b="1" dirty="0" smtClean="0"/>
              <a:t>φ</a:t>
            </a:r>
            <a:r>
              <a:rPr lang="ja-JP" altLang="en-US" sz="1400" b="1" dirty="0" smtClean="0"/>
              <a:t>既設）</a:t>
            </a:r>
            <a:endParaRPr lang="en-US" altLang="ja-JP" sz="1400" b="1" dirty="0" smtClean="0"/>
          </a:p>
          <a:p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　下水道エリア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取引態様　：仲介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地目：宅地　現況（宅地）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学区：</a:t>
            </a:r>
            <a:r>
              <a:rPr lang="ja-JP" altLang="en-US" sz="1400" b="1" dirty="0"/>
              <a:t>小中野</a:t>
            </a:r>
            <a:r>
              <a:rPr kumimoji="1" lang="ja-JP" altLang="en-US" sz="1400" b="1" dirty="0" smtClean="0"/>
              <a:t>小学校・</a:t>
            </a:r>
            <a:r>
              <a:rPr lang="ja-JP" altLang="en-US" sz="1400" b="1" dirty="0"/>
              <a:t>小中野</a:t>
            </a:r>
            <a:r>
              <a:rPr kumimoji="1" lang="ja-JP" altLang="en-US" sz="1400" b="1" dirty="0" smtClean="0"/>
              <a:t>中学校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備考：建物は解体後更地で引渡し・</a:t>
            </a:r>
            <a:r>
              <a:rPr lang="en-US" altLang="ja-JP" sz="1400" b="1" dirty="0" smtClean="0"/>
              <a:t>22</a:t>
            </a:r>
            <a:r>
              <a:rPr lang="ja-JP" altLang="en-US" sz="1400" b="1" dirty="0" smtClean="0"/>
              <a:t>条地域</a:t>
            </a:r>
            <a:endParaRPr kumimoji="1" lang="en-US" altLang="ja-JP" sz="1400" b="1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8589" y="2251769"/>
            <a:ext cx="226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学校</a:t>
            </a:r>
            <a:r>
              <a:rPr lang="ja-JP" altLang="en-US" sz="3200" dirty="0">
                <a:latin typeface="HGP創英角ﾎﾟｯﾌﾟ体" pitchFamily="50" charset="-128"/>
                <a:ea typeface="HGP創英角ﾎﾟｯﾌﾟ体" pitchFamily="50" charset="-128"/>
              </a:rPr>
              <a:t>近隣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7255" y="1637491"/>
            <a:ext cx="6512764" cy="5516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2900" u="sng" dirty="0" smtClean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ja-JP" altLang="en-US" sz="2900" u="sng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更地引渡し土地</a:t>
            </a:r>
            <a:endParaRPr lang="en-US" altLang="ja-JP" sz="2900" u="sng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89229" y="2981136"/>
            <a:ext cx="1814834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0003" y="2981136"/>
            <a:ext cx="226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生活便利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00400" y="3715313"/>
            <a:ext cx="1814834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9229" y="3714367"/>
            <a:ext cx="226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日当良好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4429" y="4451370"/>
            <a:ext cx="226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中 心 街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89229" y="4428703"/>
            <a:ext cx="1814834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084" y="1992157"/>
            <a:ext cx="3201794" cy="198393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025" y="2436498"/>
            <a:ext cx="4294386" cy="29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60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​​テーマ</vt:lpstr>
      <vt:lpstr>　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620</dc:creator>
  <cp:lastModifiedBy>hidekazu</cp:lastModifiedBy>
  <cp:revision>202</cp:revision>
  <cp:lastPrinted>2023-09-14T00:12:37Z</cp:lastPrinted>
  <dcterms:created xsi:type="dcterms:W3CDTF">2014-02-18T02:48:36Z</dcterms:created>
  <dcterms:modified xsi:type="dcterms:W3CDTF">2023-09-14T07:15:15Z</dcterms:modified>
</cp:coreProperties>
</file>