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84988" cy="100187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54" y="-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1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46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715" y="302803"/>
            <a:ext cx="2406015" cy="645157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670" y="302803"/>
            <a:ext cx="7039822" cy="64515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758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0343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3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533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1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101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8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12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71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9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5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5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40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25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3CD46-28C2-4B9B-994A-80EBBA24C5EE}" type="datetimeFigureOut">
              <a:rPr kumimoji="1" lang="ja-JP" altLang="en-US" smtClean="0"/>
              <a:pPr/>
              <a:t>2015/7/2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AC1DE-2656-41C9-9FAF-B2D1CD75F3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557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883" y="1637492"/>
            <a:ext cx="3382329" cy="239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3164" y="6280961"/>
            <a:ext cx="10273541" cy="1091768"/>
          </a:xfrm>
          <a:ln w="381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l"/>
            <a:endParaRPr lang="en-US" altLang="ja-JP" sz="11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1100" b="1" i="1" dirty="0" smtClean="0">
                <a:solidFill>
                  <a:srgbClr val="FF6600"/>
                </a:solidFill>
              </a:rPr>
              <a:t>街の不動産屋さん</a:t>
            </a:r>
            <a:endParaRPr lang="en-US" altLang="ja-JP" sz="1100" i="1" dirty="0" smtClean="0">
              <a:solidFill>
                <a:srgbClr val="FF6600"/>
              </a:solidFill>
            </a:endParaRPr>
          </a:p>
          <a:p>
            <a:pPr algn="l"/>
            <a:r>
              <a:rPr lang="ja-JP" altLang="en-US" sz="2300" u="sng" dirty="0" smtClean="0">
                <a:solidFill>
                  <a:srgbClr val="FF6600"/>
                </a:solidFill>
                <a:latin typeface="HGP創英角ﾎﾟｯﾌﾟ体" pitchFamily="50" charset="-128"/>
                <a:ea typeface="HGP創英角ﾎﾟｯﾌﾟ体" pitchFamily="50" charset="-128"/>
              </a:rPr>
              <a:t>株式会社　不動産パートナーズ</a:t>
            </a:r>
            <a:endParaRPr lang="en-US" altLang="ja-JP" sz="1300" u="sng" dirty="0" smtClean="0">
              <a:solidFill>
                <a:srgbClr val="FF66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l"/>
            <a:r>
              <a:rPr lang="ja-JP" altLang="en-US" sz="1300" dirty="0" smtClean="0">
                <a:solidFill>
                  <a:schemeClr val="tx1"/>
                </a:solidFill>
              </a:rPr>
              <a:t>青森県知事免許</a:t>
            </a:r>
            <a:r>
              <a:rPr lang="en-US" altLang="ja-JP" sz="1300" dirty="0" smtClean="0">
                <a:solidFill>
                  <a:schemeClr val="tx1"/>
                </a:solidFill>
              </a:rPr>
              <a:t>(1) 3424</a:t>
            </a:r>
            <a:r>
              <a:rPr lang="ja-JP" altLang="en-US" sz="1300" dirty="0" smtClean="0">
                <a:solidFill>
                  <a:schemeClr val="tx1"/>
                </a:solidFill>
              </a:rPr>
              <a:t>号</a:t>
            </a:r>
            <a:r>
              <a:rPr lang="ja-JP" altLang="en-US" sz="1300" smtClean="0">
                <a:solidFill>
                  <a:schemeClr val="tx1"/>
                </a:solidFill>
              </a:rPr>
              <a:t>　青森県宅地</a:t>
            </a:r>
            <a:r>
              <a:rPr lang="ja-JP" altLang="en-US" sz="1300" dirty="0" smtClean="0">
                <a:solidFill>
                  <a:schemeClr val="tx1"/>
                </a:solidFill>
              </a:rPr>
              <a:t>建物取引業協会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l"/>
            <a:endParaRPr lang="ja-JP" altLang="en-US" sz="1300" b="1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5196" y="6352399"/>
            <a:ext cx="364538" cy="9629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eaVert" wrap="none" lIns="104306" tIns="52153" rIns="104306" bIns="52153" rtlCol="0">
            <a:spAutoFit/>
          </a:bodyPr>
          <a:lstStyle/>
          <a:p>
            <a:pPr algn="ctr"/>
            <a:r>
              <a:rPr lang="ja-JP" altLang="en-US" sz="1000" dirty="0" smtClean="0"/>
              <a:t>お問い合わせは</a:t>
            </a:r>
            <a:endParaRPr lang="ja-JP" altLang="en-US" sz="1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63157" y="6458597"/>
            <a:ext cx="3592340" cy="90554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200" b="1" dirty="0" smtClean="0"/>
              <a:t>〒</a:t>
            </a:r>
            <a:r>
              <a:rPr lang="en-US" altLang="ja-JP" sz="1200" b="1" dirty="0" smtClean="0"/>
              <a:t>033-0033</a:t>
            </a:r>
            <a:r>
              <a:rPr lang="ja-JP" altLang="en-US" sz="1200" b="1" dirty="0" smtClean="0"/>
              <a:t>　青森県三沢市美野原</a:t>
            </a:r>
            <a:r>
              <a:rPr lang="en-US" altLang="ja-JP" sz="1200" b="1" dirty="0" smtClean="0"/>
              <a:t>1</a:t>
            </a:r>
            <a:r>
              <a:rPr lang="ja-JP" altLang="en-US" sz="1200" b="1" dirty="0" smtClean="0"/>
              <a:t>丁目</a:t>
            </a:r>
            <a:r>
              <a:rPr lang="en-US" altLang="ja-JP" sz="1200" b="1" dirty="0" smtClean="0"/>
              <a:t>12-10</a:t>
            </a:r>
          </a:p>
          <a:p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℡　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0176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－</a:t>
            </a:r>
            <a:r>
              <a:rPr lang="en-US" altLang="ja-JP" sz="2400" dirty="0" smtClean="0">
                <a:latin typeface="HGP創英角ﾎﾟｯﾌﾟ体" pitchFamily="50" charset="-128"/>
                <a:ea typeface="HGP創英角ﾎﾟｯﾌﾟ体" pitchFamily="50" charset="-128"/>
              </a:rPr>
              <a:t>51</a:t>
            </a:r>
            <a:r>
              <a:rPr lang="ja-JP" altLang="en-US" sz="2400" dirty="0" smtClean="0">
                <a:latin typeface="HGP創英角ﾎﾟｯﾌﾟ体" pitchFamily="50" charset="-128"/>
                <a:ea typeface="HGP創英角ﾎﾟｯﾌﾟ体" pitchFamily="50" charset="-128"/>
              </a:rPr>
              <a:t>－６０８３</a:t>
            </a:r>
            <a:endParaRPr lang="en-US" altLang="ja-JP" sz="24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en-US" altLang="ja-JP" sz="1600" dirty="0" smtClean="0"/>
              <a:t>Fax</a:t>
            </a:r>
            <a:r>
              <a:rPr lang="ja-JP" altLang="en-US" sz="1600" dirty="0" smtClean="0"/>
              <a:t>　　</a:t>
            </a:r>
            <a:r>
              <a:rPr lang="en-US" altLang="ja-JP" sz="1600" dirty="0" smtClean="0"/>
              <a:t>0176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51</a:t>
            </a:r>
            <a:r>
              <a:rPr lang="ja-JP" altLang="en-US" sz="1600" dirty="0" smtClean="0"/>
              <a:t>－</a:t>
            </a:r>
            <a:r>
              <a:rPr lang="en-US" altLang="ja-JP" sz="1600" dirty="0" smtClean="0"/>
              <a:t>6085</a:t>
            </a:r>
            <a:r>
              <a:rPr lang="ja-JP" altLang="en-US" sz="1400" dirty="0" smtClean="0"/>
              <a:t>　　</a:t>
            </a:r>
            <a:endParaRPr lang="ja-JP" altLang="en-US" sz="1400" b="1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286" y="6383460"/>
            <a:ext cx="1253143" cy="886092"/>
          </a:xfrm>
          <a:prstGeom prst="rect">
            <a:avLst/>
          </a:prstGeom>
        </p:spPr>
      </p:pic>
      <p:sp>
        <p:nvSpPr>
          <p:cNvPr id="19" name="正方形/長方形 18"/>
          <p:cNvSpPr/>
          <p:nvPr/>
        </p:nvSpPr>
        <p:spPr>
          <a:xfrm>
            <a:off x="501221" y="393792"/>
            <a:ext cx="3128412" cy="813211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4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売地</a:t>
            </a:r>
            <a:endParaRPr lang="ja-JP" altLang="en-US" sz="4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36648" y="1181429"/>
            <a:ext cx="1557172" cy="428490"/>
          </a:xfrm>
          <a:prstGeom prst="rect">
            <a:avLst/>
          </a:prstGeom>
          <a:noFill/>
        </p:spPr>
        <p:txBody>
          <a:bodyPr wrap="none" lIns="104306" tIns="52153" rIns="104306" bIns="52153">
            <a:spAutoFit/>
          </a:bodyPr>
          <a:lstStyle/>
          <a:p>
            <a:pPr algn="ctr"/>
            <a:r>
              <a:rPr lang="ja-JP" alt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三沢市新町</a:t>
            </a:r>
            <a:endParaRPr lang="ja-JP" alt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032463" y="1609919"/>
            <a:ext cx="1327852" cy="351546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1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現地案内図</a:t>
            </a:r>
            <a:endParaRPr lang="ja-JP" altLang="en-US" sz="1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4" name="タイトル 23"/>
          <p:cNvSpPr>
            <a:spLocks noGrp="1"/>
          </p:cNvSpPr>
          <p:nvPr>
            <p:ph type="ctrTitle"/>
          </p:nvPr>
        </p:nvSpPr>
        <p:spPr>
          <a:xfrm>
            <a:off x="835391" y="5198378"/>
            <a:ext cx="1547349" cy="428490"/>
          </a:xfrm>
          <a:prstGeom prst="rect">
            <a:avLst/>
          </a:prstGeom>
          <a:noFill/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ja-JP" altLang="en-US" sz="21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　</a:t>
            </a:r>
            <a:endParaRPr lang="ja-JP" altLang="en-US" sz="21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46040" y="280170"/>
            <a:ext cx="10108677" cy="130565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3700" dirty="0" smtClean="0"/>
              <a:t>　　　　　　　　　　　　</a:t>
            </a:r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甲洋小学校まで徒歩</a:t>
            </a:r>
            <a:r>
              <a:rPr lang="en-US" altLang="ja-JP" sz="3700" dirty="0">
                <a:latin typeface="HGP創英角ﾎﾟｯﾌﾟ体" pitchFamily="50" charset="-128"/>
                <a:ea typeface="HGP創英角ﾎﾟｯﾌﾟ体" pitchFamily="50" charset="-128"/>
              </a:rPr>
              <a:t>10</a:t>
            </a:r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分</a:t>
            </a:r>
            <a:endParaRPr lang="en-US" altLang="ja-JP" sz="3700" dirty="0" smtClean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3700" dirty="0" smtClean="0">
                <a:latin typeface="HGP創英角ﾎﾟｯﾌﾟ体" pitchFamily="50" charset="-128"/>
                <a:ea typeface="HGP創英角ﾎﾟｯﾌﾟ体" pitchFamily="50" charset="-128"/>
              </a:rPr>
              <a:t>訏ああああああ　　　　　　　　　　　　</a:t>
            </a:r>
            <a:r>
              <a:rPr lang="ja-JP" altLang="en-US" sz="1600" u="sng" dirty="0" smtClean="0">
                <a:latin typeface="HGP創英角ﾎﾟｯﾌﾟ体" pitchFamily="50" charset="-128"/>
                <a:ea typeface="HGP創英角ﾎﾟｯﾌﾟ体" pitchFamily="50" charset="-128"/>
              </a:rPr>
              <a:t>価格</a:t>
            </a:r>
            <a:r>
              <a:rPr lang="en-US" altLang="ja-JP" sz="4100" u="sng" dirty="0">
                <a:latin typeface="HGP創英角ﾎﾟｯﾌﾟ体" pitchFamily="50" charset="-128"/>
                <a:ea typeface="HGP創英角ﾎﾟｯﾌﾟ体" pitchFamily="50" charset="-128"/>
              </a:rPr>
              <a:t>450</a:t>
            </a:r>
            <a:r>
              <a:rPr kumimoji="1"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万円</a:t>
            </a:r>
            <a:endParaRPr kumimoji="1" lang="en-US" altLang="ja-JP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1 つの角を切り取った四角形 16"/>
          <p:cNvSpPr/>
          <p:nvPr/>
        </p:nvSpPr>
        <p:spPr>
          <a:xfrm>
            <a:off x="346040" y="280169"/>
            <a:ext cx="3857652" cy="1285884"/>
          </a:xfrm>
          <a:prstGeom prst="snip1Rect">
            <a:avLst/>
          </a:prstGeom>
          <a:solidFill>
            <a:srgbClr val="FF66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36647" y="472557"/>
            <a:ext cx="1587314" cy="81321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46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rPr>
              <a:t>売地</a:t>
            </a:r>
            <a:endParaRPr lang="ja-JP" altLang="en-US" sz="4600" dirty="0">
              <a:solidFill>
                <a:schemeClr val="bg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20106" y="1152223"/>
            <a:ext cx="2990256" cy="42849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おいらせ町一川目</a:t>
            </a:r>
            <a:r>
              <a:rPr lang="en-US" altLang="ja-JP" u="sng" dirty="0" smtClean="0">
                <a:latin typeface="HGP創英角ﾎﾟｯﾌﾟ体" pitchFamily="50" charset="-128"/>
                <a:ea typeface="HGP創英角ﾎﾟｯﾌﾟ体" pitchFamily="50" charset="-128"/>
              </a:rPr>
              <a:t>3</a:t>
            </a:r>
            <a:r>
              <a:rPr lang="ja-JP" altLang="en-US" u="sng" dirty="0" smtClean="0">
                <a:latin typeface="HGP創英角ﾎﾟｯﾌﾟ体" pitchFamily="50" charset="-128"/>
                <a:ea typeface="HGP創英角ﾎﾟｯﾌﾟ体" pitchFamily="50" charset="-128"/>
              </a:rPr>
              <a:t>丁目</a:t>
            </a:r>
            <a:endParaRPr kumimoji="1" lang="ja-JP" altLang="en-US" u="sng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72075" y="5907251"/>
            <a:ext cx="3750080" cy="428490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en-US" altLang="ja-JP" sz="1000" dirty="0" smtClean="0"/>
              <a:t>※</a:t>
            </a:r>
            <a:r>
              <a:rPr lang="ja-JP" altLang="en-US" sz="1000" dirty="0" smtClean="0"/>
              <a:t>画面と現状が異なる場合は、現状を優先させていただきます</a:t>
            </a:r>
            <a:r>
              <a:rPr kumimoji="1" lang="ja-JP" altLang="en-US" dirty="0" smtClean="0"/>
              <a:t>。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46040" y="1637491"/>
            <a:ext cx="6512764" cy="551601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2900" u="sng" dirty="0">
                <a:latin typeface="HGP創英角ﾎﾟｯﾌﾟ体" pitchFamily="50" charset="-128"/>
                <a:ea typeface="HGP創英角ﾎﾟｯﾌﾟ体" pitchFamily="50" charset="-128"/>
              </a:rPr>
              <a:t>郵便局</a:t>
            </a:r>
            <a:r>
              <a:rPr lang="ja-JP" altLang="en-US" sz="2900" u="sng" dirty="0" smtClean="0">
                <a:latin typeface="HGP創英角ﾎﾟｯﾌﾟ体" pitchFamily="50" charset="-128"/>
                <a:ea typeface="HGP創英角ﾎﾟｯﾌﾟ体" pitchFamily="50" charset="-128"/>
              </a:rPr>
              <a:t>まで徒歩</a:t>
            </a:r>
            <a:r>
              <a:rPr lang="en-US" altLang="ja-JP" sz="2900" u="sng" dirty="0">
                <a:latin typeface="HGP創英角ﾎﾟｯﾌﾟ体" pitchFamily="50" charset="-128"/>
                <a:ea typeface="HGP創英角ﾎﾟｯﾌﾟ体" pitchFamily="50" charset="-128"/>
              </a:rPr>
              <a:t>6</a:t>
            </a:r>
            <a:r>
              <a:rPr lang="ja-JP" altLang="en-US" sz="2900" u="sng" dirty="0" smtClean="0">
                <a:latin typeface="HGP創英角ﾎﾟｯﾌﾟ体" pitchFamily="50" charset="-128"/>
                <a:ea typeface="HGP創英角ﾎﾟｯﾌﾟ体" pitchFamily="50" charset="-128"/>
              </a:rPr>
              <a:t>分</a:t>
            </a:r>
            <a:endParaRPr lang="ja-JP" altLang="en-US" sz="2900" u="sng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250592" y="2677941"/>
            <a:ext cx="1837941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角丸四角形 38"/>
          <p:cNvSpPr/>
          <p:nvPr/>
        </p:nvSpPr>
        <p:spPr>
          <a:xfrm>
            <a:off x="250592" y="3386814"/>
            <a:ext cx="1837941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角丸四角形 39"/>
          <p:cNvSpPr/>
          <p:nvPr/>
        </p:nvSpPr>
        <p:spPr>
          <a:xfrm>
            <a:off x="250592" y="4095687"/>
            <a:ext cx="1837941" cy="6301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71884" y="4031437"/>
            <a:ext cx="351731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dirty="0" smtClean="0"/>
              <a:t>所在地：おいらせ町一川目</a:t>
            </a:r>
            <a:r>
              <a:rPr lang="en-US" altLang="ja-JP" sz="1400" b="1" dirty="0" smtClean="0"/>
              <a:t>3</a:t>
            </a:r>
            <a:r>
              <a:rPr lang="ja-JP" altLang="en-US" sz="1400" b="1" dirty="0" smtClean="0"/>
              <a:t>丁目</a:t>
            </a:r>
            <a:r>
              <a:rPr lang="en-US" altLang="ja-JP" sz="1400" b="1" dirty="0" smtClean="0"/>
              <a:t>52-1</a:t>
            </a:r>
          </a:p>
          <a:p>
            <a:r>
              <a:rPr lang="ja-JP" altLang="en-US" sz="1400" b="1" dirty="0" smtClean="0"/>
              <a:t>地積：</a:t>
            </a:r>
            <a:r>
              <a:rPr lang="ja-JP" altLang="en-US" sz="1400" b="1" dirty="0"/>
              <a:t>７３６．３１</a:t>
            </a:r>
            <a:r>
              <a:rPr lang="ja-JP" altLang="en-US" sz="1400" b="1" dirty="0" smtClean="0"/>
              <a:t>㎡　２２２．７３坪　坪約</a:t>
            </a:r>
            <a:r>
              <a:rPr lang="en-US" altLang="ja-JP" sz="1400" b="1" dirty="0" smtClean="0"/>
              <a:t>2</a:t>
            </a:r>
            <a:r>
              <a:rPr lang="ja-JP" altLang="en-US" sz="1400" b="1" dirty="0" smtClean="0"/>
              <a:t>万円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公法制限：</a:t>
            </a:r>
            <a:r>
              <a:rPr lang="ja-JP" altLang="en-US" sz="1400" b="1" dirty="0" smtClean="0"/>
              <a:t>調整区域　無指定</a:t>
            </a:r>
            <a:endParaRPr kumimoji="1" lang="en-US" altLang="ja-JP" sz="1400" b="1" dirty="0" smtClean="0"/>
          </a:p>
          <a:p>
            <a:r>
              <a:rPr kumimoji="1" lang="ja-JP" altLang="en-US" sz="1400" b="1" dirty="0" smtClean="0"/>
              <a:t>建</a:t>
            </a:r>
            <a:r>
              <a:rPr kumimoji="1" lang="ja-JP" altLang="en-US" sz="1400" b="1" dirty="0" err="1" smtClean="0"/>
              <a:t>ぺ</a:t>
            </a:r>
            <a:r>
              <a:rPr lang="ja-JP" altLang="en-US" sz="1400" b="1" dirty="0" err="1" smtClean="0"/>
              <a:t>い</a:t>
            </a:r>
            <a:r>
              <a:rPr lang="ja-JP" altLang="en-US" sz="1400" b="1" dirty="0" smtClean="0"/>
              <a:t>率：７０％</a:t>
            </a:r>
            <a:r>
              <a:rPr lang="ja-JP" altLang="en-US" sz="1400" b="1" dirty="0"/>
              <a:t>　</a:t>
            </a:r>
            <a:r>
              <a:rPr lang="ja-JP" altLang="en-US" sz="1400" b="1" dirty="0" smtClean="0"/>
              <a:t>容積率：２００％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道路：</a:t>
            </a:r>
            <a:r>
              <a:rPr kumimoji="1" lang="ja-JP" altLang="en-US" sz="1400" b="1" dirty="0" smtClean="0"/>
              <a:t>公道</a:t>
            </a:r>
            <a:r>
              <a:rPr lang="ja-JP" altLang="en-US" sz="1400" b="1" dirty="0" smtClean="0"/>
              <a:t>４</a:t>
            </a:r>
            <a:r>
              <a:rPr kumimoji="1" lang="ja-JP" altLang="en-US" sz="1400" b="1" dirty="0" smtClean="0"/>
              <a:t>ｍ</a:t>
            </a:r>
            <a:r>
              <a:rPr kumimoji="1" lang="ja-JP" altLang="en-US" sz="1400" b="1" dirty="0" smtClean="0"/>
              <a:t>　間口</a:t>
            </a:r>
            <a:r>
              <a:rPr lang="en-US" altLang="ja-JP" sz="1400" b="1" dirty="0"/>
              <a:t>15.6</a:t>
            </a:r>
            <a:r>
              <a:rPr kumimoji="1" lang="ja-JP" altLang="en-US" sz="1400" b="1" dirty="0" smtClean="0"/>
              <a:t>ｍ　奥行</a:t>
            </a:r>
            <a:r>
              <a:rPr lang="en-US" altLang="ja-JP" sz="1400" b="1" dirty="0"/>
              <a:t>34.6</a:t>
            </a:r>
            <a:r>
              <a:rPr kumimoji="1" lang="ja-JP" altLang="en-US" sz="1400" b="1" dirty="0" err="1" smtClean="0"/>
              <a:t>ｍ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設備：水道取出無し（前面</a:t>
            </a:r>
            <a:r>
              <a:rPr lang="en-US" altLang="ja-JP" sz="1400" b="1" dirty="0" smtClean="0"/>
              <a:t>200φ</a:t>
            </a:r>
            <a:r>
              <a:rPr lang="ja-JP" altLang="en-US" sz="1400" b="1" dirty="0" smtClean="0"/>
              <a:t>）　</a:t>
            </a:r>
            <a:endParaRPr lang="en-US" altLang="ja-JP" sz="1400" b="1" dirty="0" smtClean="0"/>
          </a:p>
          <a:p>
            <a:r>
              <a:rPr lang="ja-JP" altLang="en-US" sz="1400" b="1" dirty="0"/>
              <a:t>　</a:t>
            </a:r>
            <a:r>
              <a:rPr lang="ja-JP" altLang="en-US" sz="1400" b="1" dirty="0" smtClean="0"/>
              <a:t>　　　下水道使用</a:t>
            </a:r>
            <a:r>
              <a:rPr lang="ja-JP" altLang="en-US" sz="1400" b="1" dirty="0"/>
              <a:t>不可</a:t>
            </a:r>
            <a:endParaRPr lang="en-US" altLang="ja-JP" sz="1400" b="1" dirty="0" smtClean="0"/>
          </a:p>
          <a:p>
            <a:r>
              <a:rPr lang="ja-JP" altLang="en-US" sz="1400" b="1" dirty="0" smtClean="0"/>
              <a:t>取引態様　：仲介</a:t>
            </a:r>
            <a:endParaRPr kumimoji="1" lang="en-US" altLang="ja-JP" sz="1400" b="1" dirty="0" smtClean="0"/>
          </a:p>
          <a:p>
            <a:r>
              <a:rPr lang="ja-JP" altLang="en-US" sz="1400" b="1" dirty="0" smtClean="0"/>
              <a:t>地目：</a:t>
            </a:r>
            <a:r>
              <a:rPr lang="ja-JP" altLang="en-US" sz="1400" b="1" dirty="0"/>
              <a:t>宅地</a:t>
            </a:r>
            <a:r>
              <a:rPr lang="ja-JP" altLang="en-US" sz="1400" b="1" dirty="0" smtClean="0"/>
              <a:t>　（現況）宅地</a:t>
            </a:r>
            <a:endParaRPr lang="en-US" altLang="ja-JP" sz="1400" b="1" dirty="0" smtClean="0"/>
          </a:p>
          <a:p>
            <a:r>
              <a:rPr kumimoji="1" lang="ja-JP" altLang="en-US" sz="1400" b="1" dirty="0" smtClean="0"/>
              <a:t>学区：</a:t>
            </a:r>
            <a:r>
              <a:rPr lang="ja-JP" altLang="en-US" sz="1400" b="1" dirty="0"/>
              <a:t>甲洋</a:t>
            </a:r>
            <a:r>
              <a:rPr kumimoji="1" lang="ja-JP" altLang="en-US" sz="1400" b="1" dirty="0" smtClean="0"/>
              <a:t>小学校・</a:t>
            </a:r>
            <a:r>
              <a:rPr lang="ja-JP" altLang="en-US" sz="1400" b="1" dirty="0"/>
              <a:t>百石</a:t>
            </a:r>
            <a:r>
              <a:rPr kumimoji="1" lang="ja-JP" altLang="en-US" sz="1400" b="1" dirty="0" smtClean="0"/>
              <a:t>中学校</a:t>
            </a:r>
            <a:endParaRPr kumimoji="1" lang="ja-JP" altLang="en-US" sz="1400" b="1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74602" y="270906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学校近隣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74602" y="342344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日当</a:t>
            </a:r>
            <a:r>
              <a:rPr lang="ja-JP" altLang="en-US" sz="3200" dirty="0">
                <a:latin typeface="HGP創英角ﾎﾟｯﾌﾟ体" pitchFamily="50" charset="-128"/>
                <a:ea typeface="HGP創英角ﾎﾟｯﾌﾟ体" pitchFamily="50" charset="-128"/>
              </a:rPr>
              <a:t>良好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4602" y="4137821"/>
            <a:ext cx="18229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>
                <a:latin typeface="HGP創英角ﾎﾟｯﾌﾟ体" pitchFamily="50" charset="-128"/>
                <a:ea typeface="HGP創英角ﾎﾟｯﾌﾟ体" pitchFamily="50" charset="-128"/>
              </a:rPr>
              <a:t>閑　　　静</a:t>
            </a:r>
            <a:endParaRPr kumimoji="1" lang="ja-JP" altLang="en-US" sz="3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1026" name="Picture 2" descr="C:\Users\山本\Desktop\おいらせ町一川目写真\IMG_58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491" y="1712581"/>
            <a:ext cx="2991691" cy="224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山本\Desktop\おいらせ町一川目写真\IMG_586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274" y="3991905"/>
            <a:ext cx="2832929" cy="212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9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1619</TotalTime>
  <Words>58</Words>
  <Application>Microsoft Office PowerPoint</Application>
  <PresentationFormat>ユーザー設定</PresentationFormat>
  <Paragraphs>31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　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620</dc:creator>
  <cp:lastModifiedBy>山本</cp:lastModifiedBy>
  <cp:revision>104</cp:revision>
  <cp:lastPrinted>2015-07-02T09:33:34Z</cp:lastPrinted>
  <dcterms:created xsi:type="dcterms:W3CDTF">2014-02-18T02:48:36Z</dcterms:created>
  <dcterms:modified xsi:type="dcterms:W3CDTF">2015-07-02T09:40:13Z</dcterms:modified>
</cp:coreProperties>
</file>